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58" r:id="rId3"/>
    <p:sldId id="269" r:id="rId4"/>
    <p:sldId id="270" r:id="rId5"/>
    <p:sldId id="271" r:id="rId6"/>
    <p:sldId id="272" r:id="rId7"/>
    <p:sldId id="259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Tekststijl van het model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12/15/2019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e5WjNctir5o" TargetMode="External"/><Relationship Id="rId2" Type="http://schemas.openxmlformats.org/officeDocument/2006/relationships/hyperlink" Target="https://www.youtube.com/watch?v=DK3q-qdsQI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iakgTPLCiA" TargetMode="External"/><Relationship Id="rId2" Type="http://schemas.openxmlformats.org/officeDocument/2006/relationships/hyperlink" Target="https://www.youtube.com/watch?v=S6wQBFeP4X0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youtube.com/watch?v=SMlzXB99Pks" TargetMode="External"/><Relationship Id="rId4" Type="http://schemas.openxmlformats.org/officeDocument/2006/relationships/hyperlink" Target="https://www.youtube.com/watch?v=cgElAiB3IKk&amp;index=4&amp;list=PLlcWwiAM-cTWw7uUxxgqUQlwwvvvkPk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7010400" cy="3762375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03901" y="2404531"/>
            <a:ext cx="7766936" cy="1646302"/>
          </a:xfrm>
        </p:spPr>
        <p:txBody>
          <a:bodyPr/>
          <a:lstStyle/>
          <a:p>
            <a:r>
              <a:rPr lang="nl-NL" dirty="0" smtClean="0"/>
              <a:t>Muzieklessen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smtClean="0"/>
              <a:t>Periode </a:t>
            </a:r>
            <a:r>
              <a:rPr lang="nl-NL" smtClean="0"/>
              <a:t>2 </a:t>
            </a:r>
            <a:r>
              <a:rPr lang="nl-NL" dirty="0" smtClean="0"/>
              <a:t>| Les 2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0307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62000"/>
          </a:xfrm>
        </p:spPr>
        <p:txBody>
          <a:bodyPr/>
          <a:lstStyle/>
          <a:p>
            <a:r>
              <a:rPr lang="nl-NL" dirty="0" smtClean="0"/>
              <a:t>Terugblik vorige week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371600"/>
            <a:ext cx="9263501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Jullie hebben kennis gemaakt met muziek door woordspin en een aantal muziekspelen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77287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6686"/>
          </a:xfrm>
        </p:spPr>
        <p:txBody>
          <a:bodyPr/>
          <a:lstStyle/>
          <a:p>
            <a:r>
              <a:rPr lang="nl-NL" dirty="0" smtClean="0"/>
              <a:t>Geluiden onthouden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06287"/>
            <a:ext cx="8596668" cy="4735076"/>
          </a:xfrm>
        </p:spPr>
        <p:txBody>
          <a:bodyPr/>
          <a:lstStyle/>
          <a:p>
            <a:r>
              <a:rPr lang="nl-NL" dirty="0" smtClean="0"/>
              <a:t>Draai je stoel zodat je met de rug naar me toe zit.</a:t>
            </a:r>
          </a:p>
          <a:p>
            <a:r>
              <a:rPr lang="nl-NL" dirty="0" smtClean="0"/>
              <a:t>Ga ontspannen op je stoel zitten en sluit de ogen zorgvuldig zodat je niets ziet en je volledig kunt concentreren op deze luisteroefening.</a:t>
            </a:r>
          </a:p>
          <a:p>
            <a:r>
              <a:rPr lang="nl-NL" dirty="0" smtClean="0"/>
              <a:t>Ik laat dan een aantal verschillende geluiden horen</a:t>
            </a:r>
          </a:p>
          <a:p>
            <a:r>
              <a:rPr lang="nl-NL" dirty="0" smtClean="0">
                <a:hlinkClick r:id="rId2"/>
              </a:rPr>
              <a:t>Geluiden 1</a:t>
            </a:r>
            <a:endParaRPr lang="nl-NL" dirty="0" smtClean="0"/>
          </a:p>
          <a:p>
            <a:r>
              <a:rPr lang="nl-NL" dirty="0" smtClean="0">
                <a:hlinkClick r:id="rId3"/>
              </a:rPr>
              <a:t>Reclame raden</a:t>
            </a:r>
            <a:endParaRPr lang="nl-NL" dirty="0" smtClean="0"/>
          </a:p>
          <a:p>
            <a:r>
              <a:rPr lang="nl-NL" dirty="0" smtClean="0"/>
              <a:t>Luister naar de 6 geluiden. Onthoud wat je hoort én onthoud de volgorde waarin je de geluiden hoort. Succes!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56299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83623"/>
          </a:xfrm>
        </p:spPr>
        <p:txBody>
          <a:bodyPr/>
          <a:lstStyle/>
          <a:p>
            <a:r>
              <a:rPr lang="nl-NL" dirty="0" smtClean="0"/>
              <a:t>De grote luisterquiz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3" y="1293222"/>
            <a:ext cx="9028369" cy="5564777"/>
          </a:xfrm>
        </p:spPr>
        <p:txBody>
          <a:bodyPr>
            <a:normAutofit/>
          </a:bodyPr>
          <a:lstStyle/>
          <a:p>
            <a:pPr>
              <a:buAutoNum type="arabicPeriod"/>
            </a:pPr>
            <a:r>
              <a:rPr lang="nl-NL" dirty="0" smtClean="0"/>
              <a:t>Jullie horen het fragment ‘</a:t>
            </a:r>
            <a:r>
              <a:rPr lang="nl-NL" dirty="0" err="1" smtClean="0"/>
              <a:t>Jailhouse</a:t>
            </a:r>
            <a:r>
              <a:rPr lang="nl-NL" dirty="0" smtClean="0"/>
              <a:t> Rock’ Wie is de </a:t>
            </a:r>
            <a:r>
              <a:rPr lang="nl-NL" dirty="0"/>
              <a:t>zanger? </a:t>
            </a:r>
          </a:p>
          <a:p>
            <a:pPr>
              <a:buAutoNum type="arabicPeriod"/>
            </a:pPr>
            <a:r>
              <a:rPr lang="nl-NL" dirty="0" smtClean="0"/>
              <a:t>Nummer van Bob </a:t>
            </a:r>
            <a:r>
              <a:rPr lang="nl-NL" dirty="0" err="1" smtClean="0"/>
              <a:t>Marley</a:t>
            </a:r>
            <a:r>
              <a:rPr lang="nl-NL" dirty="0" smtClean="0"/>
              <a:t>. Hoe heet deze muzieksoort?</a:t>
            </a:r>
          </a:p>
          <a:p>
            <a:pPr>
              <a:buAutoNum type="arabicPeriod"/>
            </a:pPr>
            <a:r>
              <a:rPr lang="nl-NL" dirty="0" smtClean="0"/>
              <a:t>Jullie luisteren naar een opname van Sirtaki, uit welk land komt deze muziek?</a:t>
            </a:r>
          </a:p>
          <a:p>
            <a:pPr>
              <a:buAutoNum type="arabicPeriod"/>
            </a:pPr>
            <a:r>
              <a:rPr lang="nl-NL" dirty="0" smtClean="0"/>
              <a:t>‘I like </a:t>
            </a:r>
            <a:r>
              <a:rPr lang="nl-NL" dirty="0" err="1" smtClean="0"/>
              <a:t>to</a:t>
            </a:r>
            <a:r>
              <a:rPr lang="nl-NL" dirty="0" smtClean="0"/>
              <a:t> </a:t>
            </a:r>
            <a:r>
              <a:rPr lang="nl-NL" dirty="0" err="1" smtClean="0"/>
              <a:t>be</a:t>
            </a:r>
            <a:r>
              <a:rPr lang="nl-NL" dirty="0" smtClean="0"/>
              <a:t> in America’, uit welke musical komt dit lied?</a:t>
            </a:r>
          </a:p>
          <a:p>
            <a:pPr>
              <a:buAutoNum type="arabicPeriod"/>
            </a:pPr>
            <a:r>
              <a:rPr lang="nl-NL" dirty="0" smtClean="0"/>
              <a:t>Dit lied komt ook uit een musical, welke?</a:t>
            </a:r>
          </a:p>
          <a:p>
            <a:pPr>
              <a:buAutoNum type="arabicPeriod"/>
            </a:pPr>
            <a:r>
              <a:rPr lang="nl-NL" dirty="0" smtClean="0"/>
              <a:t>Opname van een Spaanse groep (gitaar en zang) Wat voor dans kun je daarop uitvoeren?</a:t>
            </a:r>
          </a:p>
          <a:p>
            <a:pPr>
              <a:buAutoNum type="arabicPeriod"/>
            </a:pPr>
            <a:r>
              <a:rPr lang="nl-NL" dirty="0" smtClean="0"/>
              <a:t>Opname van ‘</a:t>
            </a:r>
            <a:r>
              <a:rPr lang="nl-NL" dirty="0" err="1" smtClean="0"/>
              <a:t>Eine</a:t>
            </a:r>
            <a:r>
              <a:rPr lang="nl-NL" dirty="0" smtClean="0"/>
              <a:t> kleine </a:t>
            </a:r>
            <a:r>
              <a:rPr lang="nl-NL" dirty="0" err="1" smtClean="0"/>
              <a:t>nachtmusik</a:t>
            </a:r>
            <a:r>
              <a:rPr lang="nl-NL" dirty="0" smtClean="0"/>
              <a:t>’ Wie is de componist?</a:t>
            </a:r>
          </a:p>
          <a:p>
            <a:pPr>
              <a:buAutoNum type="arabicPeriod"/>
            </a:pPr>
            <a:r>
              <a:rPr lang="nl-NL" dirty="0" smtClean="0"/>
              <a:t>Opname van Scandinavische groep. Hoe heten ze?</a:t>
            </a:r>
          </a:p>
          <a:p>
            <a:pPr>
              <a:buAutoNum type="arabicPeriod"/>
            </a:pPr>
            <a:r>
              <a:rPr lang="nl-NL" dirty="0" smtClean="0"/>
              <a:t>Muziek van </a:t>
            </a:r>
            <a:r>
              <a:rPr lang="nl-NL" dirty="0" err="1" smtClean="0"/>
              <a:t>Rimsky</a:t>
            </a:r>
            <a:r>
              <a:rPr lang="nl-NL" dirty="0" smtClean="0"/>
              <a:t>-Korsakov. Welk dier wordt met dit stuk uitgebeeld?</a:t>
            </a:r>
          </a:p>
          <a:p>
            <a:pPr>
              <a:buAutoNum type="arabicPeriod"/>
            </a:pPr>
            <a:r>
              <a:rPr lang="nl-NL" dirty="0" smtClean="0"/>
              <a:t>Jullie luisteren naar ‘Opzij, opzij, opzij’ Hoe heet de zanger?</a:t>
            </a:r>
          </a:p>
          <a:p>
            <a:pPr>
              <a:buAutoNum type="arabicPeriod"/>
            </a:pPr>
            <a:r>
              <a:rPr lang="nl-NL" dirty="0" smtClean="0"/>
              <a:t>Jullie horen een ‘tune’. Welk programma begint met deze tune?</a:t>
            </a:r>
          </a:p>
          <a:p>
            <a:pPr>
              <a:buAutoNum type="arabicPeriod"/>
            </a:pPr>
            <a:r>
              <a:rPr lang="nl-NL" dirty="0" smtClean="0"/>
              <a:t>‘La </a:t>
            </a:r>
            <a:r>
              <a:rPr lang="nl-NL" dirty="0" err="1" smtClean="0"/>
              <a:t>flute</a:t>
            </a:r>
            <a:r>
              <a:rPr lang="nl-NL" dirty="0" smtClean="0"/>
              <a:t> </a:t>
            </a:r>
            <a:r>
              <a:rPr lang="nl-NL" dirty="0" err="1" smtClean="0"/>
              <a:t>Indienne</a:t>
            </a:r>
            <a:r>
              <a:rPr lang="nl-NL" dirty="0" smtClean="0"/>
              <a:t>’ </a:t>
            </a:r>
          </a:p>
          <a:p>
            <a:pPr marL="0" indent="0">
              <a:buNone/>
            </a:pP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2685433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31371"/>
          </a:xfrm>
        </p:spPr>
        <p:txBody>
          <a:bodyPr>
            <a:normAutofit fontScale="90000"/>
          </a:bodyPr>
          <a:lstStyle/>
          <a:p>
            <a:r>
              <a:rPr lang="nl-NL" dirty="0" smtClean="0"/>
              <a:t>Muziekvragenquiz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40971"/>
            <a:ext cx="8596668" cy="4800391"/>
          </a:xfrm>
        </p:spPr>
        <p:txBody>
          <a:bodyPr/>
          <a:lstStyle/>
          <a:p>
            <a:pPr>
              <a:buAutoNum type="arabicPeriod"/>
            </a:pPr>
            <a:r>
              <a:rPr lang="nl-NL" dirty="0" smtClean="0"/>
              <a:t>Wat was de meest verkochte hit van vorig jaar? Noem titel en artiest/groep</a:t>
            </a:r>
          </a:p>
          <a:p>
            <a:pPr>
              <a:buAutoNum type="arabicPeriod"/>
            </a:pPr>
            <a:r>
              <a:rPr lang="nl-NL" dirty="0" smtClean="0"/>
              <a:t>Voor hoeveel verkochte singles krijgt iemand een gouden plaat in Nederland?</a:t>
            </a:r>
          </a:p>
          <a:p>
            <a:pPr>
              <a:buAutoNum type="arabicPeriod"/>
            </a:pPr>
            <a:r>
              <a:rPr lang="nl-NL" dirty="0" smtClean="0"/>
              <a:t>Hoeveel weken staat een single gemiddeld in de top 10?</a:t>
            </a:r>
          </a:p>
          <a:p>
            <a:pPr>
              <a:buAutoNum type="arabicPeriod"/>
            </a:pPr>
            <a:r>
              <a:rPr lang="nl-NL" dirty="0" smtClean="0"/>
              <a:t>Waarom bestaan er hitlijsten? (geef zoveel mogelijk redenen)</a:t>
            </a:r>
          </a:p>
          <a:p>
            <a:pPr>
              <a:buAutoNum type="arabicPeriod"/>
            </a:pPr>
            <a:r>
              <a:rPr lang="nl-NL" dirty="0" smtClean="0"/>
              <a:t>Hoeveel verdient een muziekhandelaar aan een cd van €20,-?</a:t>
            </a:r>
          </a:p>
          <a:p>
            <a:pPr>
              <a:buAutoNum type="arabicPeriod"/>
            </a:pPr>
            <a:r>
              <a:rPr lang="nl-NL" dirty="0" smtClean="0"/>
              <a:t>Hoeveel krijgt een groep of zanger van iedere verkochte cd?</a:t>
            </a:r>
          </a:p>
          <a:p>
            <a:pPr>
              <a:buAutoNum type="arabicPeriod"/>
            </a:pPr>
            <a:r>
              <a:rPr lang="nl-NL" dirty="0" smtClean="0"/>
              <a:t>Wat is een ‘illegale’ cd?</a:t>
            </a:r>
          </a:p>
          <a:p>
            <a:pPr>
              <a:buAutoNum type="arabicPeriod"/>
            </a:pPr>
            <a:r>
              <a:rPr lang="nl-NL" dirty="0" smtClean="0"/>
              <a:t>Hoeveel krijgt een </a:t>
            </a:r>
            <a:r>
              <a:rPr lang="nl-NL" dirty="0"/>
              <a:t>N</a:t>
            </a:r>
            <a:r>
              <a:rPr lang="nl-NL" dirty="0" smtClean="0"/>
              <a:t>ederlandse groep gemiddeld voor een optreden?</a:t>
            </a:r>
          </a:p>
          <a:p>
            <a:pPr>
              <a:buAutoNum type="arabicPeriod"/>
            </a:pPr>
            <a:r>
              <a:rPr lang="nl-NL" dirty="0" smtClean="0"/>
              <a:t>Hoeveel krijgt een DJ per avond?</a:t>
            </a:r>
          </a:p>
          <a:p>
            <a:pPr>
              <a:buAutoNum type="arabicPeriod"/>
            </a:pPr>
            <a:r>
              <a:rPr lang="nl-NL" dirty="0" smtClean="0"/>
              <a:t>Noem drie Nederlandse zangers van populaire muziek.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9982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09749"/>
          </a:xfrm>
        </p:spPr>
        <p:txBody>
          <a:bodyPr>
            <a:normAutofit/>
          </a:bodyPr>
          <a:lstStyle/>
          <a:p>
            <a:r>
              <a:rPr lang="nl-NL" dirty="0" smtClean="0"/>
              <a:t>Liedjes zingen en koorleden werven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19349"/>
            <a:ext cx="8596668" cy="4722013"/>
          </a:xfrm>
        </p:spPr>
        <p:txBody>
          <a:bodyPr/>
          <a:lstStyle/>
          <a:p>
            <a:r>
              <a:rPr lang="nl-NL" dirty="0" smtClean="0"/>
              <a:t>Allemaal kies je een liedje uit en deze ga je zingen door elkaar.</a:t>
            </a:r>
          </a:p>
          <a:p>
            <a:r>
              <a:rPr lang="nl-NL" dirty="0" smtClean="0"/>
              <a:t>Probeer de anderen mee te krijgen met jouw lied.</a:t>
            </a:r>
          </a:p>
          <a:p>
            <a:r>
              <a:rPr lang="nl-NL" dirty="0" smtClean="0"/>
              <a:t>Degene die de grootste groep meezingers meekrijgt ‘wint’.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89134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Terug naar de toetsing</a:t>
            </a:r>
            <a:r>
              <a:rPr lang="nl-NL" dirty="0"/>
              <a:t>: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270000"/>
            <a:ext cx="859666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dirty="0" smtClean="0"/>
              <a:t>Naast de muzieklessen gaan jullie bezig met </a:t>
            </a:r>
            <a:r>
              <a:rPr lang="nl-NL" dirty="0"/>
              <a:t>de </a:t>
            </a:r>
            <a:r>
              <a:rPr lang="nl-NL" dirty="0" smtClean="0"/>
              <a:t>volgende </a:t>
            </a:r>
            <a:r>
              <a:rPr lang="nl-NL" dirty="0"/>
              <a:t>onderdelen: </a:t>
            </a:r>
            <a:endParaRPr lang="nl-NL" dirty="0" smtClean="0"/>
          </a:p>
          <a:p>
            <a:r>
              <a:rPr lang="nl-NL" dirty="0" smtClean="0"/>
              <a:t>De </a:t>
            </a:r>
            <a:r>
              <a:rPr lang="nl-NL" dirty="0"/>
              <a:t>individuele opdracht (het samenstellen van een </a:t>
            </a:r>
            <a:r>
              <a:rPr lang="nl-NL" dirty="0" smtClean="0"/>
              <a:t>Muzisch activiteitenboek)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483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Zingende afsluiting van deze les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77334" y="1376818"/>
            <a:ext cx="8596668" cy="3880773"/>
          </a:xfrm>
        </p:spPr>
        <p:txBody>
          <a:bodyPr/>
          <a:lstStyle/>
          <a:p>
            <a:r>
              <a:rPr lang="nl-NL" dirty="0"/>
              <a:t>We sluiten </a:t>
            </a:r>
            <a:r>
              <a:rPr lang="nl-NL" dirty="0" smtClean="0"/>
              <a:t>weer af </a:t>
            </a:r>
            <a:r>
              <a:rPr lang="nl-NL" dirty="0"/>
              <a:t>met </a:t>
            </a:r>
            <a:r>
              <a:rPr lang="nl-NL" dirty="0" smtClean="0"/>
              <a:t>het zingen van een lekkere meezinger</a:t>
            </a:r>
          </a:p>
          <a:p>
            <a:pPr marL="0" indent="0">
              <a:buNone/>
            </a:pPr>
            <a:r>
              <a:rPr lang="nl-NL" dirty="0" smtClean="0"/>
              <a:t>De klas kiest uit de volgende meezingers:</a:t>
            </a:r>
          </a:p>
          <a:p>
            <a:pPr marL="0" indent="0">
              <a:buNone/>
            </a:pPr>
            <a:r>
              <a:rPr lang="nl-NL" dirty="0" smtClean="0">
                <a:hlinkClick r:id="rId2"/>
              </a:rPr>
              <a:t>Vijftien miljoen mensen - </a:t>
            </a:r>
            <a:r>
              <a:rPr lang="nl-NL" dirty="0" err="1" smtClean="0">
                <a:hlinkClick r:id="rId2"/>
              </a:rPr>
              <a:t>Fluitsma</a:t>
            </a:r>
            <a:r>
              <a:rPr lang="nl-NL" dirty="0" smtClean="0">
                <a:hlinkClick r:id="rId2"/>
              </a:rPr>
              <a:t> &amp; van Thijn</a:t>
            </a:r>
            <a:r>
              <a:rPr lang="nl-NL" dirty="0" smtClean="0"/>
              <a:t> </a:t>
            </a:r>
          </a:p>
          <a:p>
            <a:pPr marL="0" indent="0">
              <a:buNone/>
            </a:pPr>
            <a:r>
              <a:rPr lang="nl-NL" dirty="0" smtClean="0">
                <a:hlinkClick r:id="rId3"/>
              </a:rPr>
              <a:t>Geef mij nu je angst - Guus Meeuwis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>
                <a:hlinkClick r:id="rId4"/>
              </a:rPr>
              <a:t>Ik wil met je lachen - Guus Meeuwis</a:t>
            </a:r>
            <a:endParaRPr lang="nl-NL" dirty="0" smtClean="0"/>
          </a:p>
          <a:p>
            <a:pPr marL="0" indent="0">
              <a:buNone/>
            </a:pPr>
            <a:r>
              <a:rPr lang="nl-NL" dirty="0" smtClean="0">
                <a:hlinkClick r:id="rId5"/>
              </a:rPr>
              <a:t>Niet of nooit geweest - Acda en de Munnik</a:t>
            </a:r>
            <a:endParaRPr lang="nl-NL" dirty="0" smtClean="0"/>
          </a:p>
          <a:p>
            <a:r>
              <a:rPr lang="nl-NL" dirty="0" smtClean="0"/>
              <a:t>Verder maken jullie met elkaar alvast een </a:t>
            </a:r>
            <a:r>
              <a:rPr lang="nl-NL" dirty="0"/>
              <a:t>keuze </a:t>
            </a:r>
            <a:r>
              <a:rPr lang="nl-NL" dirty="0" smtClean="0"/>
              <a:t>voor </a:t>
            </a:r>
            <a:r>
              <a:rPr lang="nl-NL" dirty="0"/>
              <a:t>een liedje voor de volgende les. </a:t>
            </a:r>
            <a:endParaRPr lang="nl-NL" dirty="0" smtClean="0"/>
          </a:p>
          <a:p>
            <a:pPr marL="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403371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1278</TotalTime>
  <Words>487</Words>
  <Application>Microsoft Office PowerPoint</Application>
  <PresentationFormat>Breedbeeld</PresentationFormat>
  <Paragraphs>53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Trebuchet MS</vt:lpstr>
      <vt:lpstr>Wingdings 3</vt:lpstr>
      <vt:lpstr>Facet</vt:lpstr>
      <vt:lpstr>Muzieklessen</vt:lpstr>
      <vt:lpstr>Terugblik vorige week</vt:lpstr>
      <vt:lpstr>Geluiden onthouden</vt:lpstr>
      <vt:lpstr>De grote luisterquiz</vt:lpstr>
      <vt:lpstr>Muziekvragenquiz</vt:lpstr>
      <vt:lpstr>Liedjes zingen en koorleden werven</vt:lpstr>
      <vt:lpstr>Terug naar de toetsing: </vt:lpstr>
      <vt:lpstr>Zingende afsluiting van deze les</vt:lpstr>
    </vt:vector>
  </TitlesOfParts>
  <Company>Noorderpoort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Muzieklessen</dc:title>
  <dc:creator>S. Poelman</dc:creator>
  <cp:lastModifiedBy>Simon Poelman</cp:lastModifiedBy>
  <cp:revision>26</cp:revision>
  <dcterms:created xsi:type="dcterms:W3CDTF">2017-09-17T12:51:17Z</dcterms:created>
  <dcterms:modified xsi:type="dcterms:W3CDTF">2019-12-15T17:19:48Z</dcterms:modified>
</cp:coreProperties>
</file>